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B654181-4E5D-45BD-A904-779526C3CFA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8077200" cy="1673352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14600"/>
            <a:ext cx="8077200" cy="149961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Light Emitting Diodes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.,PLJGROIQE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3124200"/>
            <a:ext cx="8022336" cy="2590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GIL</a:t>
            </a:r>
          </a:p>
          <a:p>
            <a:r>
              <a:rPr lang="en-US" sz="3600" dirty="0" smtClean="0"/>
              <a:t>ALEX</a:t>
            </a:r>
          </a:p>
          <a:p>
            <a:r>
              <a:rPr lang="en-US" sz="3600" dirty="0" smtClean="0"/>
              <a:t>COMPOSTO</a:t>
            </a:r>
          </a:p>
          <a:p>
            <a:r>
              <a:rPr lang="en-US" sz="3600" dirty="0" smtClean="0"/>
              <a:t>TORYN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/>
          <a:lstStyle/>
          <a:p>
            <a:r>
              <a:rPr lang="en-US" dirty="0" smtClean="0"/>
              <a:t>Fluorescent Bulbs…</a:t>
            </a:r>
            <a:endParaRPr lang="en-US" dirty="0"/>
          </a:p>
        </p:txBody>
      </p:sp>
      <p:pic>
        <p:nvPicPr>
          <p:cNvPr id="5" name="Content Placeholder 4" descr="fluorescent-bul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4666529" cy="54102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95800" cy="54864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are filled with a gas containing low-pressure mercury vapor and argon, or sometimes even krypton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 estimated 600 million fluorescent lamps are disposed of in U.S. landfills, amounting to 30,000 pounds of mercury waste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LED lights…</a:t>
            </a:r>
            <a:endParaRPr lang="en-US" dirty="0"/>
          </a:p>
        </p:txBody>
      </p:sp>
      <p:pic>
        <p:nvPicPr>
          <p:cNvPr id="5" name="Content Placeholder 4" descr="untitled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4648200" cy="54102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4102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produce more light per watt than incandescent bulbs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Have an extremely long life span(usually about 50,000 hours)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contain absolutely no mercury or toxic chemicals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pic>
        <p:nvPicPr>
          <p:cNvPr id="5" name="Content Placeholder 4" descr="3d_led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371600"/>
            <a:ext cx="4648200" cy="54863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95800" cy="54864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 a recent study by The Department of Energy, it was estimated that LEDs could reduce national energy consumption for lighting by 29% by 2025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would save U.S. households $125 billion on their electric bills and would have a significant positive impact on our global warming, energy and emissions initiatives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</a:t>
            </a:r>
            <a:endParaRPr lang="en-US" dirty="0"/>
          </a:p>
        </p:txBody>
      </p:sp>
      <p:pic>
        <p:nvPicPr>
          <p:cNvPr id="5" name="Content Placeholder 4" descr="3d-led-cub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371600"/>
            <a:ext cx="4648200" cy="54864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4102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it will still cost you $129 to replace a $20 recessed light fixture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cost is beneficial when stretched over multiple years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recent estimate suggested the typical Normal Duty LED replacement lamp would last more than 25 years, or 50 times that of a standard incandescent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</TotalTime>
  <Words>184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 LED</vt:lpstr>
      <vt:lpstr>.,PLJGROIQE</vt:lpstr>
      <vt:lpstr>Fluorescent Bulbs…</vt:lpstr>
      <vt:lpstr>LED lights…</vt:lpstr>
      <vt:lpstr>Benefits</vt:lpstr>
      <vt:lpstr>Drawbacks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LED</dc:title>
  <dc:creator>Jason</dc:creator>
  <cp:lastModifiedBy>Jason</cp:lastModifiedBy>
  <cp:revision>5</cp:revision>
  <dcterms:created xsi:type="dcterms:W3CDTF">2009-04-27T14:28:13Z</dcterms:created>
  <dcterms:modified xsi:type="dcterms:W3CDTF">2009-05-01T00:34:48Z</dcterms:modified>
</cp:coreProperties>
</file>